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14361"/>
            <a:ext cx="5697855" cy="1481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3433" y="3996131"/>
            <a:ext cx="7639050" cy="2082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4500" spc="400">
                <a:solidFill>
                  <a:srgbClr val="FFFFFF"/>
                </a:solidFill>
                <a:latin typeface="Cambria"/>
                <a:cs typeface="Cambria"/>
              </a:rPr>
              <a:t>Искусство</a:t>
            </a:r>
            <a:r>
              <a:rPr dirty="0" sz="4500" spc="3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500" spc="375">
                <a:solidFill>
                  <a:srgbClr val="FFFFFF"/>
                </a:solidFill>
                <a:latin typeface="Cambria"/>
                <a:cs typeface="Cambria"/>
              </a:rPr>
              <a:t>гастрономии </a:t>
            </a:r>
            <a:r>
              <a:rPr dirty="0" sz="4500" spc="370">
                <a:solidFill>
                  <a:srgbClr val="FFFFFF"/>
                </a:solidFill>
                <a:latin typeface="Cambria"/>
                <a:cs typeface="Cambria"/>
              </a:rPr>
              <a:t>для</a:t>
            </a:r>
            <a:r>
              <a:rPr dirty="0" sz="4500" spc="3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500" spc="385">
                <a:solidFill>
                  <a:srgbClr val="FFFFFF"/>
                </a:solidFill>
                <a:latin typeface="Cambria"/>
                <a:cs typeface="Cambria"/>
              </a:rPr>
              <a:t>хищных</a:t>
            </a:r>
            <a:r>
              <a:rPr dirty="0" sz="4500" spc="3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500" spc="305">
                <a:solidFill>
                  <a:srgbClr val="FFFFFF"/>
                </a:solidFill>
                <a:latin typeface="Cambria"/>
                <a:cs typeface="Cambria"/>
              </a:rPr>
              <a:t>рыб: </a:t>
            </a:r>
            <a:r>
              <a:rPr dirty="0" sz="4500" spc="405">
                <a:solidFill>
                  <a:srgbClr val="FFFFFF"/>
                </a:solidFill>
                <a:latin typeface="Cambria"/>
                <a:cs typeface="Cambria"/>
              </a:rPr>
              <a:t>секреты</a:t>
            </a:r>
            <a:r>
              <a:rPr dirty="0" sz="4500" spc="3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500" spc="395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dirty="0" sz="4500" spc="3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500" spc="365">
                <a:solidFill>
                  <a:srgbClr val="FFFFFF"/>
                </a:solidFill>
                <a:latin typeface="Cambria"/>
                <a:cs typeface="Cambria"/>
              </a:rPr>
              <a:t>инновации</a:t>
            </a:r>
            <a:endParaRPr sz="4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423735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Заключение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0174947" y="1199489"/>
            <a:ext cx="5559425" cy="304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29995" algn="l"/>
                <a:tab pos="1631314" algn="l"/>
                <a:tab pos="3699510" algn="l"/>
                <a:tab pos="4244975" algn="l"/>
              </a:tabLst>
            </a:pPr>
            <a:r>
              <a:rPr dirty="0" sz="1800" spc="175">
                <a:solidFill>
                  <a:srgbClr val="FFFFFF"/>
                </a:solidFill>
                <a:latin typeface="Tahoma"/>
                <a:cs typeface="Tahoma"/>
              </a:rPr>
              <a:t>Выводы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9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80">
                <a:solidFill>
                  <a:srgbClr val="FFFFFF"/>
                </a:solidFill>
                <a:latin typeface="Tahoma"/>
                <a:cs typeface="Tahoma"/>
              </a:rPr>
              <a:t>рекомендации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70">
                <a:solidFill>
                  <a:srgbClr val="FFFFFF"/>
                </a:solidFill>
                <a:latin typeface="Tahoma"/>
                <a:cs typeface="Tahoma"/>
              </a:rPr>
              <a:t>по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10" b="1">
                <a:solidFill>
                  <a:srgbClr val="FFFFFF"/>
                </a:solidFill>
                <a:latin typeface="Verdana"/>
                <a:cs typeface="Verdana"/>
              </a:rPr>
              <a:t>искусству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174947" y="1485239"/>
            <a:ext cx="5559425" cy="304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078355" algn="l"/>
                <a:tab pos="2892425" algn="l"/>
                <a:tab pos="4225290" algn="l"/>
                <a:tab pos="5140960" algn="l"/>
              </a:tabLst>
            </a:pPr>
            <a:r>
              <a:rPr dirty="0" sz="1800" spc="-10" b="1">
                <a:solidFill>
                  <a:srgbClr val="FFFFFF"/>
                </a:solidFill>
                <a:latin typeface="Verdana"/>
                <a:cs typeface="Verdana"/>
              </a:rPr>
              <a:t>гастрономии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130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хищных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85">
                <a:solidFill>
                  <a:srgbClr val="FFFFFF"/>
                </a:solidFill>
                <a:latin typeface="Tahoma"/>
                <a:cs typeface="Tahoma"/>
              </a:rPr>
              <a:t>рыб.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240">
                <a:solidFill>
                  <a:srgbClr val="FFFFFF"/>
                </a:solidFill>
                <a:latin typeface="Tahoma"/>
                <a:cs typeface="Tahoma"/>
              </a:rPr>
              <a:t>Мы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174947" y="1761464"/>
            <a:ext cx="5560060" cy="11328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100699"/>
              </a:lnSpc>
              <a:spcBef>
                <a:spcPts val="110"/>
              </a:spcBef>
            </a:pPr>
            <a:r>
              <a:rPr dirty="0" sz="1800" spc="135">
                <a:solidFill>
                  <a:srgbClr val="FFFFFF"/>
                </a:solidFill>
                <a:latin typeface="Tahoma"/>
                <a:cs typeface="Tahoma"/>
              </a:rPr>
              <a:t>надеемся,</a:t>
            </a:r>
            <a:r>
              <a:rPr dirty="0" sz="1800" spc="6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1800" spc="90">
                <a:solidFill>
                  <a:srgbClr val="FFFFFF"/>
                </a:solidFill>
                <a:latin typeface="Tahoma"/>
                <a:cs typeface="Tahoma"/>
              </a:rPr>
              <a:t>что</a:t>
            </a:r>
            <a:r>
              <a:rPr dirty="0" sz="1800" spc="6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1800" spc="175">
                <a:solidFill>
                  <a:srgbClr val="FFFFFF"/>
                </a:solidFill>
                <a:latin typeface="Tahoma"/>
                <a:cs typeface="Tahoma"/>
              </a:rPr>
              <a:t>наша</a:t>
            </a:r>
            <a:r>
              <a:rPr dirty="0" sz="1800" spc="6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1800" spc="165">
                <a:solidFill>
                  <a:srgbClr val="FFFFFF"/>
                </a:solidFill>
                <a:latin typeface="Tahoma"/>
                <a:cs typeface="Tahoma"/>
              </a:rPr>
              <a:t>презентация</a:t>
            </a:r>
            <a:r>
              <a:rPr dirty="0" sz="1800" spc="65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1800" spc="145">
                <a:solidFill>
                  <a:srgbClr val="FFFFFF"/>
                </a:solidFill>
                <a:latin typeface="Tahoma"/>
                <a:cs typeface="Tahoma"/>
              </a:rPr>
              <a:t>поможет </a:t>
            </a:r>
            <a:r>
              <a:rPr dirty="0" sz="1800" spc="180">
                <a:solidFill>
                  <a:srgbClr val="FFFFFF"/>
                </a:solidFill>
                <a:latin typeface="Tahoma"/>
                <a:cs typeface="Tahoma"/>
              </a:rPr>
              <a:t>вам</a:t>
            </a:r>
            <a:r>
              <a:rPr dirty="0" sz="1800" spc="355">
                <a:solidFill>
                  <a:srgbClr val="FFFFFF"/>
                </a:solidFill>
                <a:latin typeface="Tahoma"/>
                <a:cs typeface="Tahoma"/>
              </a:rPr>
              <a:t>    </a:t>
            </a:r>
            <a:r>
              <a:rPr dirty="0" sz="1800" spc="130">
                <a:solidFill>
                  <a:srgbClr val="FFFFFF"/>
                </a:solidFill>
                <a:latin typeface="Tahoma"/>
                <a:cs typeface="Tahoma"/>
              </a:rPr>
              <a:t>создать</a:t>
            </a:r>
            <a:r>
              <a:rPr dirty="0" sz="1800" spc="360">
                <a:solidFill>
                  <a:srgbClr val="FFFFFF"/>
                </a:solidFill>
                <a:latin typeface="Tahoma"/>
                <a:cs typeface="Tahoma"/>
              </a:rPr>
              <a:t>   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более</a:t>
            </a:r>
            <a:r>
              <a:rPr dirty="0" sz="1800" spc="315" b="1">
                <a:solidFill>
                  <a:srgbClr val="FFFFFF"/>
                </a:solidFill>
                <a:latin typeface="Verdana"/>
                <a:cs typeface="Verdana"/>
              </a:rPr>
              <a:t>   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здоровую</a:t>
            </a:r>
            <a:r>
              <a:rPr dirty="0" sz="1800" spc="315" b="1">
                <a:solidFill>
                  <a:srgbClr val="FFFFFF"/>
                </a:solidFill>
                <a:latin typeface="Verdana"/>
                <a:cs typeface="Verdana"/>
              </a:rPr>
              <a:t>    </a:t>
            </a:r>
            <a:r>
              <a:rPr dirty="0" sz="1800" spc="-50" b="1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dirty="0" sz="1800" spc="-40" b="1">
                <a:solidFill>
                  <a:srgbClr val="FFFFFF"/>
                </a:solidFill>
                <a:latin typeface="Verdana"/>
                <a:cs typeface="Verdana"/>
              </a:rPr>
              <a:t>удовлетворительную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диету</a:t>
            </a:r>
            <a:r>
              <a:rPr dirty="0" sz="1800" spc="-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dirty="0" sz="18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Tahoma"/>
                <a:cs typeface="Tahoma"/>
              </a:rPr>
              <a:t>ваших</a:t>
            </a:r>
            <a:r>
              <a:rPr dirty="0" sz="18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ahoma"/>
                <a:cs typeface="Tahoma"/>
              </a:rPr>
              <a:t>рыб. </a:t>
            </a:r>
            <a:r>
              <a:rPr dirty="0" sz="1800" spc="190">
                <a:solidFill>
                  <a:srgbClr val="FFFFFF"/>
                </a:solidFill>
                <a:latin typeface="Tahoma"/>
                <a:cs typeface="Tahoma"/>
              </a:rPr>
              <a:t>Спасибо</a:t>
            </a:r>
            <a:r>
              <a:rPr dirty="0" sz="18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ahoma"/>
                <a:cs typeface="Tahoma"/>
              </a:rPr>
              <a:t>за</a:t>
            </a:r>
            <a:r>
              <a:rPr dirty="0" sz="18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0">
                <a:solidFill>
                  <a:srgbClr val="FFFFFF"/>
                </a:solidFill>
                <a:latin typeface="Tahoma"/>
                <a:cs typeface="Tahoma"/>
              </a:rPr>
              <a:t>внимание!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9">
                <a:latin typeface="Cambria"/>
                <a:cs typeface="Cambria"/>
              </a:rPr>
              <a:t>Введение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60" y="2602204"/>
            <a:ext cx="5300980" cy="25196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35"/>
              </a:spcBef>
            </a:pPr>
            <a:r>
              <a:rPr dirty="0" sz="2050" spc="70">
                <a:solidFill>
                  <a:srgbClr val="FFFFFF"/>
                </a:solidFill>
                <a:latin typeface="Verdana"/>
                <a:cs typeface="Verdana"/>
              </a:rPr>
              <a:t>Добро</a:t>
            </a:r>
            <a:r>
              <a:rPr dirty="0" sz="20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пожаловать</a:t>
            </a:r>
            <a:r>
              <a:rPr dirty="0" sz="20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dirty="0" sz="20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презентацию</a:t>
            </a:r>
            <a:r>
              <a:rPr dirty="0" sz="20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40">
                <a:solidFill>
                  <a:srgbClr val="FFFFFF"/>
                </a:solidFill>
                <a:latin typeface="Verdana"/>
                <a:cs typeface="Verdana"/>
              </a:rPr>
              <a:t>об </a:t>
            </a:r>
            <a:r>
              <a:rPr dirty="0" sz="2050" spc="185" b="1">
                <a:solidFill>
                  <a:srgbClr val="FFFFFF"/>
                </a:solidFill>
                <a:latin typeface="Cambria"/>
                <a:cs typeface="Cambria"/>
              </a:rPr>
              <a:t>искусстве</a:t>
            </a:r>
            <a:r>
              <a:rPr dirty="0" sz="2050" spc="170" b="1">
                <a:solidFill>
                  <a:srgbClr val="FFFFFF"/>
                </a:solidFill>
                <a:latin typeface="Cambria"/>
                <a:cs typeface="Cambria"/>
              </a:rPr>
              <a:t> гастрономии</a:t>
            </a:r>
            <a:r>
              <a:rPr dirty="0" sz="2050" spc="114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0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 i="1">
                <a:solidFill>
                  <a:srgbClr val="FFFFFF"/>
                </a:solidFill>
                <a:latin typeface="Verdana"/>
                <a:cs typeface="Verdana"/>
              </a:rPr>
              <a:t>хищных </a:t>
            </a:r>
            <a:r>
              <a:rPr dirty="0" sz="2100" spc="-70" i="1">
                <a:solidFill>
                  <a:srgbClr val="FFFFFF"/>
                </a:solidFill>
                <a:latin typeface="Verdana"/>
                <a:cs typeface="Verdana"/>
              </a:rPr>
              <a:t>рыб</a:t>
            </a:r>
            <a:r>
              <a:rPr dirty="0" sz="2050" spc="-7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05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10">
                <a:solidFill>
                  <a:srgbClr val="FFFFFF"/>
                </a:solidFill>
                <a:latin typeface="Verdana"/>
                <a:cs typeface="Verdana"/>
              </a:rPr>
              <a:t>Мы</a:t>
            </a:r>
            <a:r>
              <a:rPr dirty="0" sz="20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расскажем</a:t>
            </a:r>
            <a:r>
              <a:rPr dirty="0" sz="20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dirty="0" sz="20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50" b="1">
                <a:solidFill>
                  <a:srgbClr val="FFFFFF"/>
                </a:solidFill>
                <a:latin typeface="Cambria"/>
                <a:cs typeface="Cambria"/>
              </a:rPr>
              <a:t>новаторских </a:t>
            </a:r>
            <a:r>
              <a:rPr dirty="0" sz="2050" spc="170" b="1">
                <a:solidFill>
                  <a:srgbClr val="FFFFFF"/>
                </a:solidFill>
                <a:latin typeface="Cambria"/>
                <a:cs typeface="Cambria"/>
              </a:rPr>
              <a:t>методах</a:t>
            </a:r>
            <a:r>
              <a:rPr dirty="0" sz="2050" spc="1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кормления</a:t>
            </a:r>
            <a:r>
              <a:rPr dirty="0" sz="2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9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секретах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приготовления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75">
                <a:solidFill>
                  <a:srgbClr val="FFFFFF"/>
                </a:solidFill>
                <a:latin typeface="Verdana"/>
                <a:cs typeface="Verdana"/>
              </a:rPr>
              <a:t>пищи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Verdana"/>
                <a:cs typeface="Verdana"/>
              </a:rPr>
              <a:t>рыб.</a:t>
            </a:r>
            <a:endParaRPr sz="2050">
              <a:latin typeface="Verdana"/>
              <a:cs typeface="Verdana"/>
            </a:endParaRPr>
          </a:p>
          <a:p>
            <a:pPr marL="12700" marR="1105535">
              <a:lnSpc>
                <a:spcPct val="99100"/>
              </a:lnSpc>
              <a:spcBef>
                <a:spcPts val="35"/>
              </a:spcBef>
            </a:pPr>
            <a:r>
              <a:rPr dirty="0" sz="2050" spc="45">
                <a:solidFill>
                  <a:srgbClr val="FFFFFF"/>
                </a:solidFill>
                <a:latin typeface="Verdana"/>
                <a:cs typeface="Verdana"/>
              </a:rPr>
              <a:t>Погрузимся</a:t>
            </a:r>
            <a:r>
              <a:rPr dirty="0" sz="20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20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30">
                <a:solidFill>
                  <a:srgbClr val="FFFFFF"/>
                </a:solidFill>
                <a:latin typeface="Verdana"/>
                <a:cs typeface="Verdana"/>
              </a:rPr>
              <a:t>мир</a:t>
            </a:r>
            <a:r>
              <a:rPr dirty="0" sz="20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60" b="1">
                <a:solidFill>
                  <a:srgbClr val="FFFFFF"/>
                </a:solidFill>
                <a:latin typeface="Cambria"/>
                <a:cs typeface="Cambria"/>
              </a:rPr>
              <a:t>высокой </a:t>
            </a:r>
            <a:r>
              <a:rPr dirty="0" sz="2050" spc="150" b="1">
                <a:solidFill>
                  <a:srgbClr val="FFFFFF"/>
                </a:solidFill>
                <a:latin typeface="Cambria"/>
                <a:cs typeface="Cambria"/>
              </a:rPr>
              <a:t>кулинарии</a:t>
            </a:r>
            <a:r>
              <a:rPr dirty="0" sz="2050" spc="12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0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наших</a:t>
            </a:r>
            <a:r>
              <a:rPr dirty="0" sz="20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водных хищников.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86677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9">
                <a:latin typeface="Cambria"/>
                <a:cs typeface="Cambria"/>
              </a:rPr>
              <a:t>Хищные</a:t>
            </a:r>
            <a:r>
              <a:rPr dirty="0" spc="340">
                <a:latin typeface="Cambria"/>
                <a:cs typeface="Cambria"/>
              </a:rPr>
              <a:t> </a:t>
            </a:r>
            <a:r>
              <a:rPr dirty="0" spc="440">
                <a:latin typeface="Cambria"/>
                <a:cs typeface="Cambria"/>
              </a:rPr>
              <a:t>рыбы</a:t>
            </a:r>
            <a:r>
              <a:rPr dirty="0" spc="345">
                <a:latin typeface="Cambria"/>
                <a:cs typeface="Cambria"/>
              </a:rPr>
              <a:t> </a:t>
            </a:r>
            <a:r>
              <a:rPr dirty="0" spc="320">
                <a:latin typeface="Cambria"/>
                <a:cs typeface="Cambria"/>
              </a:rPr>
              <a:t>в</a:t>
            </a:r>
            <a:r>
              <a:rPr dirty="0" spc="340">
                <a:latin typeface="Cambria"/>
                <a:cs typeface="Cambria"/>
              </a:rPr>
              <a:t> </a:t>
            </a:r>
            <a:r>
              <a:rPr dirty="0" spc="459">
                <a:latin typeface="Cambria"/>
                <a:cs typeface="Cambria"/>
              </a:rPr>
              <a:t>природе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602204"/>
            <a:ext cx="5346065" cy="25196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dirty="0" sz="2050" spc="70">
                <a:solidFill>
                  <a:srgbClr val="FFFFFF"/>
                </a:solidFill>
                <a:latin typeface="Verdana"/>
                <a:cs typeface="Verdana"/>
              </a:rPr>
              <a:t>Понимание</a:t>
            </a:r>
            <a:r>
              <a:rPr dirty="0" sz="20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55" b="1">
                <a:solidFill>
                  <a:srgbClr val="FFFFFF"/>
                </a:solidFill>
                <a:latin typeface="Cambria"/>
                <a:cs typeface="Cambria"/>
              </a:rPr>
              <a:t>естественного </a:t>
            </a:r>
            <a:r>
              <a:rPr dirty="0" sz="2050" spc="180" b="1">
                <a:solidFill>
                  <a:srgbClr val="FFFFFF"/>
                </a:solidFill>
                <a:latin typeface="Cambria"/>
                <a:cs typeface="Cambria"/>
              </a:rPr>
              <a:t>поведения</a:t>
            </a:r>
            <a:r>
              <a:rPr dirty="0" sz="2050" spc="10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хищных</a:t>
            </a:r>
            <a:r>
              <a:rPr dirty="0" sz="2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рыб</a:t>
            </a:r>
            <a:r>
              <a:rPr dirty="0" sz="2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5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ключ</a:t>
            </a:r>
            <a:r>
              <a:rPr dirty="0" sz="2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0">
                <a:solidFill>
                  <a:srgbClr val="FFFFFF"/>
                </a:solidFill>
                <a:latin typeface="Verdana"/>
                <a:cs typeface="Verdana"/>
              </a:rPr>
              <a:t>к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успешному</a:t>
            </a:r>
            <a:r>
              <a:rPr dirty="0" sz="205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кормлению.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Узнайте,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какие</a:t>
            </a:r>
            <a:r>
              <a:rPr dirty="0" sz="20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виды</a:t>
            </a:r>
            <a:r>
              <a:rPr dirty="0" sz="20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рыб</a:t>
            </a:r>
            <a:r>
              <a:rPr dirty="0" sz="20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считаются</a:t>
            </a:r>
            <a:r>
              <a:rPr dirty="0" sz="20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 i="1">
                <a:solidFill>
                  <a:srgbClr val="FFFFFF"/>
                </a:solidFill>
                <a:latin typeface="Verdana"/>
                <a:cs typeface="Verdana"/>
              </a:rPr>
              <a:t>хищниками </a:t>
            </a:r>
            <a:r>
              <a:rPr dirty="0" sz="2050" spc="9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45">
                <a:solidFill>
                  <a:srgbClr val="FFFFFF"/>
                </a:solidFill>
                <a:latin typeface="Verdana"/>
                <a:cs typeface="Verdana"/>
              </a:rPr>
              <a:t>как</a:t>
            </a:r>
            <a:r>
              <a:rPr dirty="0" sz="2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их</a:t>
            </a:r>
            <a:r>
              <a:rPr dirty="0" sz="2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65" b="1">
                <a:solidFill>
                  <a:srgbClr val="FFFFFF"/>
                </a:solidFill>
                <a:latin typeface="Cambria"/>
                <a:cs typeface="Cambria"/>
              </a:rPr>
              <a:t>диета</a:t>
            </a:r>
            <a:r>
              <a:rPr dirty="0" sz="2050" spc="10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отличается</a:t>
            </a:r>
            <a:r>
              <a:rPr dirty="0" sz="2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от</a:t>
            </a:r>
            <a:r>
              <a:rPr dirty="0" sz="2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других </a:t>
            </a:r>
            <a:r>
              <a:rPr dirty="0" sz="2050" spc="-30">
                <a:solidFill>
                  <a:srgbClr val="FFFFFF"/>
                </a:solidFill>
                <a:latin typeface="Verdana"/>
                <a:cs typeface="Verdana"/>
              </a:rPr>
              <a:t>видов.</a:t>
            </a:r>
            <a:r>
              <a:rPr dirty="0" sz="20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Это</a:t>
            </a:r>
            <a:r>
              <a:rPr dirty="0" sz="20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поможет</a:t>
            </a:r>
            <a:r>
              <a:rPr dirty="0" sz="20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создать</a:t>
            </a:r>
            <a:r>
              <a:rPr dirty="0" sz="20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более </a:t>
            </a:r>
            <a:r>
              <a:rPr dirty="0" sz="2050" spc="185" b="1">
                <a:solidFill>
                  <a:srgbClr val="FFFFFF"/>
                </a:solidFill>
                <a:latin typeface="Cambria"/>
                <a:cs typeface="Cambria"/>
              </a:rPr>
              <a:t>естественную</a:t>
            </a:r>
            <a:r>
              <a:rPr dirty="0" sz="2050" spc="16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50" spc="225" b="1">
                <a:solidFill>
                  <a:srgbClr val="FFFFFF"/>
                </a:solidFill>
                <a:latin typeface="Cambria"/>
                <a:cs typeface="Cambria"/>
              </a:rPr>
              <a:t>среду</a:t>
            </a:r>
            <a:r>
              <a:rPr dirty="0" sz="2050" spc="10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них</a:t>
            </a:r>
            <a:r>
              <a:rPr dirty="0" sz="2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неволе.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954847" y="3162275"/>
            <a:ext cx="6185535" cy="21513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2300" spc="55">
                <a:solidFill>
                  <a:srgbClr val="FFFFFF"/>
                </a:solidFill>
                <a:latin typeface="Verdana"/>
                <a:cs typeface="Verdana"/>
              </a:rPr>
              <a:t>Изучение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225" b="1">
                <a:solidFill>
                  <a:srgbClr val="FFFFFF"/>
                </a:solidFill>
                <a:latin typeface="Cambria"/>
                <a:cs typeface="Cambria"/>
              </a:rPr>
              <a:t>новейших</a:t>
            </a:r>
            <a:r>
              <a:rPr dirty="0" sz="2300" spc="19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185" b="1">
                <a:solidFill>
                  <a:srgbClr val="FFFFFF"/>
                </a:solidFill>
                <a:latin typeface="Cambria"/>
                <a:cs typeface="Cambria"/>
              </a:rPr>
              <a:t>технологий</a:t>
            </a:r>
            <a:r>
              <a:rPr dirty="0" sz="2300" spc="114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области</a:t>
            </a:r>
            <a:r>
              <a:rPr dirty="0" sz="2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Verdana"/>
                <a:cs typeface="Verdana"/>
              </a:rPr>
              <a:t>кормления</a:t>
            </a:r>
            <a:r>
              <a:rPr dirty="0" sz="2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рыб.</a:t>
            </a:r>
            <a:r>
              <a:rPr dirty="0" sz="2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Мы </a:t>
            </a:r>
            <a:r>
              <a:rPr dirty="0" sz="2300" spc="90">
                <a:solidFill>
                  <a:srgbClr val="FFFFFF"/>
                </a:solidFill>
                <a:latin typeface="Verdana"/>
                <a:cs typeface="Verdana"/>
              </a:rPr>
              <a:t>рассмотрим</a:t>
            </a:r>
            <a:r>
              <a:rPr dirty="0" sz="23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i="1">
                <a:solidFill>
                  <a:srgbClr val="FFFFFF"/>
                </a:solidFill>
                <a:latin typeface="Verdana"/>
                <a:cs typeface="Verdana"/>
              </a:rPr>
              <a:t>инновационные</a:t>
            </a:r>
            <a:r>
              <a:rPr dirty="0" sz="2400" spc="-12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Verdana"/>
                <a:cs typeface="Verdana"/>
              </a:rPr>
              <a:t>методы </a:t>
            </a:r>
            <a:r>
              <a:rPr dirty="0" sz="2300" spc="55">
                <a:solidFill>
                  <a:srgbClr val="FFFFFF"/>
                </a:solidFill>
                <a:latin typeface="Verdana"/>
                <a:cs typeface="Verdana"/>
              </a:rPr>
              <a:t>подачи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пищи,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которые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Verdana"/>
                <a:cs typeface="Verdana"/>
              </a:rPr>
              <a:t>помогут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улучшить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220" b="1">
                <a:solidFill>
                  <a:srgbClr val="FFFFFF"/>
                </a:solidFill>
                <a:latin typeface="Cambria"/>
                <a:cs typeface="Cambria"/>
              </a:rPr>
              <a:t>пищеварение</a:t>
            </a:r>
            <a:r>
              <a:rPr dirty="0" sz="2300" spc="15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dirty="0" sz="2300" spc="180" b="1">
                <a:solidFill>
                  <a:srgbClr val="FFFFFF"/>
                </a:solidFill>
                <a:latin typeface="Cambria"/>
                <a:cs typeface="Cambria"/>
              </a:rPr>
              <a:t>питательность</a:t>
            </a:r>
            <a:r>
              <a:rPr dirty="0" sz="2300" spc="15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корма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хищных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рыб.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395">
                <a:latin typeface="Cambria"/>
                <a:cs typeface="Cambria"/>
              </a:rPr>
              <a:t>Инновации</a:t>
            </a:r>
            <a:r>
              <a:rPr dirty="0" spc="340">
                <a:latin typeface="Cambria"/>
                <a:cs typeface="Cambria"/>
              </a:rPr>
              <a:t> </a:t>
            </a:r>
            <a:r>
              <a:rPr dirty="0" spc="270">
                <a:latin typeface="Cambria"/>
                <a:cs typeface="Cambria"/>
              </a:rPr>
              <a:t>в </a:t>
            </a:r>
            <a:r>
              <a:rPr dirty="0" spc="415">
                <a:latin typeface="Cambria"/>
                <a:cs typeface="Cambria"/>
              </a:rPr>
              <a:t>кормлении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954860" y="3162275"/>
            <a:ext cx="6251575" cy="21532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35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Уникальные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Verdana"/>
                <a:cs typeface="Verdana"/>
              </a:rPr>
              <a:t>рецепты</a:t>
            </a:r>
            <a:r>
              <a:rPr dirty="0" sz="23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3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70" b="1">
                <a:solidFill>
                  <a:srgbClr val="FFFFFF"/>
                </a:solidFill>
                <a:latin typeface="Cambria"/>
                <a:cs typeface="Cambria"/>
              </a:rPr>
              <a:t>подготовки </a:t>
            </a:r>
            <a:r>
              <a:rPr dirty="0" sz="2300" spc="220" b="1">
                <a:solidFill>
                  <a:srgbClr val="FFFFFF"/>
                </a:solidFill>
                <a:latin typeface="Cambria"/>
                <a:cs typeface="Cambria"/>
              </a:rPr>
              <a:t>пищи</a:t>
            </a:r>
            <a:r>
              <a:rPr dirty="0" sz="2300" spc="1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3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хищных</a:t>
            </a:r>
            <a:r>
              <a:rPr dirty="0" sz="23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рыб.</a:t>
            </a:r>
            <a:r>
              <a:rPr dirty="0" sz="23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Узнайте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Verdana"/>
                <a:cs typeface="Verdana"/>
              </a:rPr>
              <a:t>о </a:t>
            </a:r>
            <a:r>
              <a:rPr dirty="0" sz="2400" spc="-35" i="1">
                <a:solidFill>
                  <a:srgbClr val="FFFFFF"/>
                </a:solidFill>
                <a:latin typeface="Verdana"/>
                <a:cs typeface="Verdana"/>
              </a:rPr>
              <a:t>специальных</a:t>
            </a:r>
            <a:r>
              <a:rPr dirty="0" sz="2400" spc="-15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 i="1">
                <a:solidFill>
                  <a:srgbClr val="FFFFFF"/>
                </a:solidFill>
                <a:latin typeface="Verdana"/>
                <a:cs typeface="Verdana"/>
              </a:rPr>
              <a:t>ингредиентах</a:t>
            </a:r>
            <a:r>
              <a:rPr dirty="0" sz="2400" spc="-15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dirty="0" sz="2300" spc="195" b="1">
                <a:solidFill>
                  <a:srgbClr val="FFFFFF"/>
                </a:solidFill>
                <a:latin typeface="Cambria"/>
                <a:cs typeface="Cambria"/>
              </a:rPr>
              <a:t>кулинарных</a:t>
            </a:r>
            <a:r>
              <a:rPr dirty="0" sz="2300" spc="2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140" b="1">
                <a:solidFill>
                  <a:srgbClr val="FFFFFF"/>
                </a:solidFill>
                <a:latin typeface="Cambria"/>
                <a:cs typeface="Cambria"/>
              </a:rPr>
              <a:t>методах</a:t>
            </a:r>
            <a:r>
              <a:rPr dirty="0" sz="2300" spc="14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которые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Verdana"/>
                <a:cs typeface="Verdana"/>
              </a:rPr>
              <a:t>помогут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создать</a:t>
            </a:r>
            <a:r>
              <a:rPr dirty="0" sz="2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блюда,</a:t>
            </a:r>
            <a:r>
              <a:rPr dirty="0" sz="2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богатые</a:t>
            </a:r>
            <a:r>
              <a:rPr dirty="0" sz="2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необходимыми </a:t>
            </a:r>
            <a:r>
              <a:rPr dirty="0" sz="2400" spc="-25" i="1">
                <a:solidFill>
                  <a:srgbClr val="FFFFFF"/>
                </a:solidFill>
                <a:latin typeface="Verdana"/>
                <a:cs typeface="Verdana"/>
              </a:rPr>
              <a:t>питательными</a:t>
            </a:r>
            <a:r>
              <a:rPr dirty="0" sz="2400" spc="-14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Verdana"/>
                <a:cs typeface="Verdana"/>
              </a:rPr>
              <a:t>веществами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365">
                <a:latin typeface="Cambria"/>
                <a:cs typeface="Cambria"/>
              </a:rPr>
              <a:t>Приготовление </a:t>
            </a:r>
            <a:r>
              <a:rPr dirty="0" spc="405">
                <a:latin typeface="Cambria"/>
                <a:cs typeface="Cambria"/>
              </a:rPr>
              <a:t>пищи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5"/>
              <a:t>Баланс</a:t>
            </a:r>
            <a:r>
              <a:rPr dirty="0" spc="-240"/>
              <a:t> </a:t>
            </a:r>
            <a:r>
              <a:rPr dirty="0" spc="-75"/>
              <a:t>питания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602204"/>
            <a:ext cx="5285105" cy="2536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2350" spc="180">
                <a:solidFill>
                  <a:srgbClr val="FFFFFF"/>
                </a:solidFill>
                <a:latin typeface="Tahoma"/>
                <a:cs typeface="Tahoma"/>
              </a:rPr>
              <a:t>Секреты</a:t>
            </a:r>
            <a:r>
              <a:rPr dirty="0" sz="23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90">
                <a:solidFill>
                  <a:srgbClr val="FFFFFF"/>
                </a:solidFill>
                <a:latin typeface="Tahoma"/>
                <a:cs typeface="Tahoma"/>
              </a:rPr>
              <a:t>создания </a:t>
            </a:r>
            <a:r>
              <a:rPr dirty="0" sz="2350" spc="-70" b="1">
                <a:solidFill>
                  <a:srgbClr val="FFFFFF"/>
                </a:solidFill>
                <a:latin typeface="Verdana"/>
                <a:cs typeface="Verdana"/>
              </a:rPr>
              <a:t>сбалансированной</a:t>
            </a:r>
            <a:r>
              <a:rPr dirty="0" sz="2350" spc="-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35" b="1">
                <a:solidFill>
                  <a:srgbClr val="FFFFFF"/>
                </a:solidFill>
                <a:latin typeface="Verdana"/>
                <a:cs typeface="Verdana"/>
              </a:rPr>
              <a:t>диеты</a:t>
            </a:r>
            <a:r>
              <a:rPr dirty="0" sz="2350" spc="-1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160">
                <a:solidFill>
                  <a:srgbClr val="FFFFFF"/>
                </a:solidFill>
                <a:latin typeface="Tahoma"/>
                <a:cs typeface="Tahoma"/>
              </a:rPr>
              <a:t>для </a:t>
            </a:r>
            <a:r>
              <a:rPr dirty="0" sz="2350" spc="195">
                <a:solidFill>
                  <a:srgbClr val="FFFFFF"/>
                </a:solidFill>
                <a:latin typeface="Tahoma"/>
                <a:cs typeface="Tahoma"/>
              </a:rPr>
              <a:t>хищных</a:t>
            </a:r>
            <a:r>
              <a:rPr dirty="0" sz="23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25">
                <a:solidFill>
                  <a:srgbClr val="FFFFFF"/>
                </a:solidFill>
                <a:latin typeface="Tahoma"/>
                <a:cs typeface="Tahoma"/>
              </a:rPr>
              <a:t>рыб.</a:t>
            </a:r>
            <a:r>
              <a:rPr dirty="0" sz="23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320">
                <a:solidFill>
                  <a:srgbClr val="FFFFFF"/>
                </a:solidFill>
                <a:latin typeface="Tahoma"/>
                <a:cs typeface="Tahoma"/>
              </a:rPr>
              <a:t>Мы</a:t>
            </a:r>
            <a:r>
              <a:rPr dirty="0" sz="23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85">
                <a:solidFill>
                  <a:srgbClr val="FFFFFF"/>
                </a:solidFill>
                <a:latin typeface="Tahoma"/>
                <a:cs typeface="Tahoma"/>
              </a:rPr>
              <a:t>рассмотрим,</a:t>
            </a:r>
            <a:r>
              <a:rPr dirty="0" sz="23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30">
                <a:solidFill>
                  <a:srgbClr val="FFFFFF"/>
                </a:solidFill>
                <a:latin typeface="Tahoma"/>
                <a:cs typeface="Tahoma"/>
              </a:rPr>
              <a:t>как </a:t>
            </a:r>
            <a:r>
              <a:rPr dirty="0" sz="2350" spc="190">
                <a:solidFill>
                  <a:srgbClr val="FFFFFF"/>
                </a:solidFill>
                <a:latin typeface="Tahoma"/>
                <a:cs typeface="Tahoma"/>
              </a:rPr>
              <a:t>обеспечить</a:t>
            </a:r>
            <a:r>
              <a:rPr dirty="0" sz="23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210">
                <a:solidFill>
                  <a:srgbClr val="FFFFFF"/>
                </a:solidFill>
                <a:latin typeface="Tahoma"/>
                <a:cs typeface="Tahoma"/>
              </a:rPr>
              <a:t>необходимый </a:t>
            </a:r>
            <a:r>
              <a:rPr dirty="0" sz="2350" spc="-70" b="1">
                <a:solidFill>
                  <a:srgbClr val="FFFFFF"/>
                </a:solidFill>
                <a:latin typeface="Verdana"/>
                <a:cs typeface="Verdana"/>
              </a:rPr>
              <a:t>белковой</a:t>
            </a:r>
            <a:r>
              <a:rPr dirty="0" sz="2350" spc="-1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29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23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55" b="1">
                <a:solidFill>
                  <a:srgbClr val="FFFFFF"/>
                </a:solidFill>
                <a:latin typeface="Verdana"/>
                <a:cs typeface="Verdana"/>
              </a:rPr>
              <a:t>жировой</a:t>
            </a:r>
            <a:r>
              <a:rPr dirty="0" sz="2350" spc="-11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Verdana"/>
                <a:cs typeface="Verdana"/>
              </a:rPr>
              <a:t>баланс</a:t>
            </a:r>
            <a:r>
              <a:rPr dirty="0" sz="2350" spc="-1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dirty="0" sz="2350" spc="145">
                <a:solidFill>
                  <a:srgbClr val="FFFFFF"/>
                </a:solidFill>
                <a:latin typeface="Tahoma"/>
                <a:cs typeface="Tahoma"/>
              </a:rPr>
              <a:t>чтобы</a:t>
            </a:r>
            <a:r>
              <a:rPr dirty="0" sz="23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90">
                <a:solidFill>
                  <a:srgbClr val="FFFFFF"/>
                </a:solidFill>
                <a:latin typeface="Tahoma"/>
                <a:cs typeface="Tahoma"/>
              </a:rPr>
              <a:t>поддерживать</a:t>
            </a:r>
            <a:r>
              <a:rPr dirty="0" sz="23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55" b="1">
                <a:solidFill>
                  <a:srgbClr val="FFFFFF"/>
                </a:solidFill>
                <a:latin typeface="Verdana"/>
                <a:cs typeface="Verdana"/>
              </a:rPr>
              <a:t>здоровье</a:t>
            </a:r>
            <a:r>
              <a:rPr dirty="0" sz="2350" spc="-1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24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dirty="0" sz="2350" spc="-50" b="1">
                <a:solidFill>
                  <a:srgbClr val="FFFFFF"/>
                </a:solidFill>
                <a:latin typeface="Verdana"/>
                <a:cs typeface="Verdana"/>
              </a:rPr>
              <a:t>активность</a:t>
            </a:r>
            <a:r>
              <a:rPr dirty="0" sz="2350" spc="-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105">
                <a:solidFill>
                  <a:srgbClr val="FFFFFF"/>
                </a:solidFill>
                <a:latin typeface="Tahoma"/>
                <a:cs typeface="Tahoma"/>
              </a:rPr>
              <a:t>рыб.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9305" y="1442859"/>
            <a:ext cx="6947534" cy="7683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850" spc="-125"/>
              <a:t>Техники</a:t>
            </a:r>
            <a:r>
              <a:rPr dirty="0" sz="4850" spc="-250"/>
              <a:t> </a:t>
            </a:r>
            <a:r>
              <a:rPr dirty="0" sz="4850" spc="-50"/>
              <a:t>кормления</a:t>
            </a:r>
            <a:endParaRPr sz="4850"/>
          </a:p>
        </p:txBody>
      </p:sp>
      <p:sp>
        <p:nvSpPr>
          <p:cNvPr id="4" name="object 4" descr=""/>
          <p:cNvSpPr txBox="1"/>
          <p:nvPr/>
        </p:nvSpPr>
        <p:spPr>
          <a:xfrm>
            <a:off x="4657420" y="2948546"/>
            <a:ext cx="8971280" cy="14605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 marL="12065" marR="5080">
              <a:lnSpc>
                <a:spcPct val="99500"/>
              </a:lnSpc>
              <a:spcBef>
                <a:spcPts val="115"/>
              </a:spcBef>
            </a:pPr>
            <a:r>
              <a:rPr dirty="0" sz="2350" spc="165">
                <a:solidFill>
                  <a:srgbClr val="FFFFFF"/>
                </a:solidFill>
                <a:latin typeface="Tahoma"/>
                <a:cs typeface="Tahoma"/>
              </a:rPr>
              <a:t>Эффективные</a:t>
            </a:r>
            <a:r>
              <a:rPr dirty="0" sz="23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45" b="1">
                <a:solidFill>
                  <a:srgbClr val="FFFFFF"/>
                </a:solidFill>
                <a:latin typeface="Verdana"/>
                <a:cs typeface="Verdana"/>
              </a:rPr>
              <a:t>методы</a:t>
            </a:r>
            <a:r>
              <a:rPr dirty="0" sz="2350" spc="-1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55" b="1">
                <a:solidFill>
                  <a:srgbClr val="FFFFFF"/>
                </a:solidFill>
                <a:latin typeface="Verdana"/>
                <a:cs typeface="Verdana"/>
              </a:rPr>
              <a:t>кормления</a:t>
            </a:r>
            <a:r>
              <a:rPr dirty="0" sz="2350" spc="-1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195">
                <a:solidFill>
                  <a:srgbClr val="FFFFFF"/>
                </a:solidFill>
                <a:latin typeface="Tahoma"/>
                <a:cs typeface="Tahoma"/>
              </a:rPr>
              <a:t>хищных</a:t>
            </a:r>
            <a:r>
              <a:rPr dirty="0" sz="23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25">
                <a:solidFill>
                  <a:srgbClr val="FFFFFF"/>
                </a:solidFill>
                <a:latin typeface="Tahoma"/>
                <a:cs typeface="Tahoma"/>
              </a:rPr>
              <a:t>рыб.</a:t>
            </a:r>
            <a:r>
              <a:rPr dirty="0" sz="23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00">
                <a:solidFill>
                  <a:srgbClr val="FFFFFF"/>
                </a:solidFill>
                <a:latin typeface="Tahoma"/>
                <a:cs typeface="Tahoma"/>
              </a:rPr>
              <a:t>Узнайте, </a:t>
            </a:r>
            <a:r>
              <a:rPr dirty="0" sz="2350" spc="155">
                <a:solidFill>
                  <a:srgbClr val="FFFFFF"/>
                </a:solidFill>
                <a:latin typeface="Tahoma"/>
                <a:cs typeface="Tahoma"/>
              </a:rPr>
              <a:t>как</a:t>
            </a:r>
            <a:r>
              <a:rPr dirty="0" sz="23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45">
                <a:solidFill>
                  <a:srgbClr val="FFFFFF"/>
                </a:solidFill>
                <a:latin typeface="Tahoma"/>
                <a:cs typeface="Tahoma"/>
              </a:rPr>
              <a:t>создать</a:t>
            </a:r>
            <a:r>
              <a:rPr dirty="0" sz="23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Verdana"/>
                <a:cs typeface="Verdana"/>
              </a:rPr>
              <a:t>естественные</a:t>
            </a:r>
            <a:r>
              <a:rPr dirty="0" sz="2400" spc="-2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 i="1">
                <a:solidFill>
                  <a:srgbClr val="FFFFFF"/>
                </a:solidFill>
                <a:latin typeface="Verdana"/>
                <a:cs typeface="Verdana"/>
              </a:rPr>
              <a:t>условия</a:t>
            </a:r>
            <a:r>
              <a:rPr dirty="0" sz="2400" spc="-204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185">
                <a:solidFill>
                  <a:srgbClr val="FFFFFF"/>
                </a:solidFill>
                <a:latin typeface="Tahoma"/>
                <a:cs typeface="Tahoma"/>
              </a:rPr>
              <a:t>для</a:t>
            </a:r>
            <a:r>
              <a:rPr dirty="0" sz="23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229">
                <a:solidFill>
                  <a:srgbClr val="FFFFFF"/>
                </a:solidFill>
                <a:latin typeface="Tahoma"/>
                <a:cs typeface="Tahoma"/>
              </a:rPr>
              <a:t>кормления</a:t>
            </a:r>
            <a:r>
              <a:rPr dirty="0" sz="23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05">
                <a:solidFill>
                  <a:srgbClr val="FFFFFF"/>
                </a:solidFill>
                <a:latin typeface="Tahoma"/>
                <a:cs typeface="Tahoma"/>
              </a:rPr>
              <a:t>рыб, </a:t>
            </a:r>
            <a:r>
              <a:rPr dirty="0" sz="2350" spc="145">
                <a:solidFill>
                  <a:srgbClr val="FFFFFF"/>
                </a:solidFill>
                <a:latin typeface="Tahoma"/>
                <a:cs typeface="Tahoma"/>
              </a:rPr>
              <a:t>чтобы</a:t>
            </a:r>
            <a:r>
              <a:rPr dirty="0" sz="23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250">
                <a:solidFill>
                  <a:srgbClr val="FFFFFF"/>
                </a:solidFill>
                <a:latin typeface="Tahoma"/>
                <a:cs typeface="Tahoma"/>
              </a:rPr>
              <a:t>они</a:t>
            </a:r>
            <a:r>
              <a:rPr dirty="0" sz="23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215">
                <a:solidFill>
                  <a:srgbClr val="FFFFFF"/>
                </a:solidFill>
                <a:latin typeface="Tahoma"/>
                <a:cs typeface="Tahoma"/>
              </a:rPr>
              <a:t>могли</a:t>
            </a:r>
            <a:r>
              <a:rPr dirty="0" sz="23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85">
                <a:solidFill>
                  <a:srgbClr val="FFFFFF"/>
                </a:solidFill>
                <a:latin typeface="Tahoma"/>
                <a:cs typeface="Tahoma"/>
              </a:rPr>
              <a:t>проявить</a:t>
            </a:r>
            <a:r>
              <a:rPr dirty="0" sz="23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40" b="1">
                <a:solidFill>
                  <a:srgbClr val="FFFFFF"/>
                </a:solidFill>
                <a:latin typeface="Verdana"/>
                <a:cs typeface="Verdana"/>
              </a:rPr>
              <a:t>естественное</a:t>
            </a:r>
            <a:r>
              <a:rPr dirty="0" sz="2350" spc="-10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55" b="1">
                <a:solidFill>
                  <a:srgbClr val="FFFFFF"/>
                </a:solidFill>
                <a:latin typeface="Verdana"/>
                <a:cs typeface="Verdana"/>
              </a:rPr>
              <a:t>поведение</a:t>
            </a:r>
            <a:r>
              <a:rPr dirty="0" sz="2350" spc="-1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24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dirty="0" sz="2350" spc="160">
                <a:solidFill>
                  <a:srgbClr val="FFFFFF"/>
                </a:solidFill>
                <a:latin typeface="Tahoma"/>
                <a:cs typeface="Tahoma"/>
              </a:rPr>
              <a:t>получить</a:t>
            </a:r>
            <a:r>
              <a:rPr dirty="0" sz="235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210">
                <a:solidFill>
                  <a:srgbClr val="FFFFFF"/>
                </a:solidFill>
                <a:latin typeface="Tahoma"/>
                <a:cs typeface="Tahoma"/>
              </a:rPr>
              <a:t>необходимое</a:t>
            </a:r>
            <a:r>
              <a:rPr dirty="0" sz="23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70">
                <a:solidFill>
                  <a:srgbClr val="FFFFFF"/>
                </a:solidFill>
                <a:latin typeface="Tahoma"/>
                <a:cs typeface="Tahoma"/>
              </a:rPr>
              <a:t>количество</a:t>
            </a:r>
            <a:r>
              <a:rPr dirty="0" sz="23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170">
                <a:solidFill>
                  <a:srgbClr val="FFFFFF"/>
                </a:solidFill>
                <a:latin typeface="Tahoma"/>
                <a:cs typeface="Tahoma"/>
              </a:rPr>
              <a:t>пищи.</a:t>
            </a:r>
            <a:endParaRPr sz="235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954860" y="3162275"/>
            <a:ext cx="6358255" cy="2073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dirty="0" sz="2250" spc="185">
                <a:solidFill>
                  <a:srgbClr val="FFFFFF"/>
                </a:solidFill>
                <a:latin typeface="Tahoma"/>
                <a:cs typeface="Tahoma"/>
              </a:rPr>
              <a:t>Важность</a:t>
            </a:r>
            <a:r>
              <a:rPr dirty="0" sz="22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-60" b="1">
                <a:solidFill>
                  <a:srgbClr val="FFFFFF"/>
                </a:solidFill>
                <a:latin typeface="Verdana"/>
                <a:cs typeface="Verdana"/>
              </a:rPr>
              <a:t>соблюдения</a:t>
            </a:r>
            <a:r>
              <a:rPr dirty="0" sz="2250" spc="-10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50" b="1">
                <a:solidFill>
                  <a:srgbClr val="FFFFFF"/>
                </a:solidFill>
                <a:latin typeface="Verdana"/>
                <a:cs typeface="Verdana"/>
              </a:rPr>
              <a:t>гигиены</a:t>
            </a:r>
            <a:r>
              <a:rPr dirty="0" sz="2250" spc="-1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50">
                <a:solidFill>
                  <a:srgbClr val="FFFFFF"/>
                </a:solidFill>
                <a:latin typeface="Tahoma"/>
                <a:cs typeface="Tahoma"/>
              </a:rPr>
              <a:t>при </a:t>
            </a:r>
            <a:r>
              <a:rPr dirty="0" sz="2250" spc="195">
                <a:solidFill>
                  <a:srgbClr val="FFFFFF"/>
                </a:solidFill>
                <a:latin typeface="Tahoma"/>
                <a:cs typeface="Tahoma"/>
              </a:rPr>
              <a:t>приготовлении</a:t>
            </a:r>
            <a:r>
              <a:rPr dirty="0" sz="22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275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22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240">
                <a:solidFill>
                  <a:srgbClr val="FFFFFF"/>
                </a:solidFill>
                <a:latin typeface="Tahoma"/>
                <a:cs typeface="Tahoma"/>
              </a:rPr>
              <a:t>кормлении</a:t>
            </a:r>
            <a:r>
              <a:rPr dirty="0" sz="22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120">
                <a:solidFill>
                  <a:srgbClr val="FFFFFF"/>
                </a:solidFill>
                <a:latin typeface="Tahoma"/>
                <a:cs typeface="Tahoma"/>
              </a:rPr>
              <a:t>рыб.</a:t>
            </a:r>
            <a:r>
              <a:rPr dirty="0" sz="22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285">
                <a:solidFill>
                  <a:srgbClr val="FFFFFF"/>
                </a:solidFill>
                <a:latin typeface="Tahoma"/>
                <a:cs typeface="Tahoma"/>
              </a:rPr>
              <a:t>Мы </a:t>
            </a:r>
            <a:r>
              <a:rPr dirty="0" sz="2250" spc="220">
                <a:solidFill>
                  <a:srgbClr val="FFFFFF"/>
                </a:solidFill>
                <a:latin typeface="Tahoma"/>
                <a:cs typeface="Tahoma"/>
              </a:rPr>
              <a:t>рассмотрим</a:t>
            </a:r>
            <a:r>
              <a:rPr dirty="0" sz="225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35" i="1">
                <a:solidFill>
                  <a:srgbClr val="FFFFFF"/>
                </a:solidFill>
                <a:latin typeface="Verdana"/>
                <a:cs typeface="Verdana"/>
              </a:rPr>
              <a:t>стандарты</a:t>
            </a:r>
            <a:r>
              <a:rPr dirty="0" sz="2300" spc="-12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i="1">
                <a:solidFill>
                  <a:srgbClr val="FFFFFF"/>
                </a:solidFill>
                <a:latin typeface="Verdana"/>
                <a:cs typeface="Verdana"/>
              </a:rPr>
              <a:t>безопасности</a:t>
            </a:r>
            <a:r>
              <a:rPr dirty="0" sz="2300" spc="-13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225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dirty="0" sz="2250" spc="-30" b="1">
                <a:solidFill>
                  <a:srgbClr val="FFFFFF"/>
                </a:solidFill>
                <a:latin typeface="Verdana"/>
                <a:cs typeface="Verdana"/>
              </a:rPr>
              <a:t>гигиенические</a:t>
            </a:r>
            <a:r>
              <a:rPr dirty="0" sz="2250" spc="-1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90" b="1">
                <a:solidFill>
                  <a:srgbClr val="FFFFFF"/>
                </a:solidFill>
                <a:latin typeface="Verdana"/>
                <a:cs typeface="Verdana"/>
              </a:rPr>
              <a:t>меры</a:t>
            </a:r>
            <a:r>
              <a:rPr dirty="0" sz="2250" spc="-9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22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160">
                <a:solidFill>
                  <a:srgbClr val="FFFFFF"/>
                </a:solidFill>
                <a:latin typeface="Tahoma"/>
                <a:cs typeface="Tahoma"/>
              </a:rPr>
              <a:t>которые</a:t>
            </a:r>
            <a:r>
              <a:rPr dirty="0" sz="22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165">
                <a:solidFill>
                  <a:srgbClr val="FFFFFF"/>
                </a:solidFill>
                <a:latin typeface="Tahoma"/>
                <a:cs typeface="Tahoma"/>
              </a:rPr>
              <a:t>помогут </a:t>
            </a:r>
            <a:r>
              <a:rPr dirty="0" sz="2250" spc="160">
                <a:solidFill>
                  <a:srgbClr val="FFFFFF"/>
                </a:solidFill>
                <a:latin typeface="Tahoma"/>
                <a:cs typeface="Tahoma"/>
              </a:rPr>
              <a:t>предотвратить</a:t>
            </a:r>
            <a:r>
              <a:rPr dirty="0" sz="22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190">
                <a:solidFill>
                  <a:srgbClr val="FFFFFF"/>
                </a:solidFill>
                <a:latin typeface="Tahoma"/>
                <a:cs typeface="Tahoma"/>
              </a:rPr>
              <a:t>заболевания</a:t>
            </a:r>
            <a:r>
              <a:rPr dirty="0" sz="22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275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dirty="0" sz="22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175">
                <a:solidFill>
                  <a:srgbClr val="FFFFFF"/>
                </a:solidFill>
                <a:latin typeface="Tahoma"/>
                <a:cs typeface="Tahoma"/>
              </a:rPr>
              <a:t>обеспечить </a:t>
            </a:r>
            <a:r>
              <a:rPr dirty="0" sz="2250" spc="-45" b="1">
                <a:solidFill>
                  <a:srgbClr val="FFFFFF"/>
                </a:solidFill>
                <a:latin typeface="Verdana"/>
                <a:cs typeface="Verdana"/>
              </a:rPr>
              <a:t>здоровое</a:t>
            </a:r>
            <a:r>
              <a:rPr dirty="0" sz="2250" spc="-1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50" b="1">
                <a:solidFill>
                  <a:srgbClr val="FFFFFF"/>
                </a:solidFill>
                <a:latin typeface="Verdana"/>
                <a:cs typeface="Verdana"/>
              </a:rPr>
              <a:t>питание</a:t>
            </a:r>
            <a:r>
              <a:rPr dirty="0" sz="2250" spc="-1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185">
                <a:solidFill>
                  <a:srgbClr val="FFFFFF"/>
                </a:solidFill>
                <a:latin typeface="Tahoma"/>
                <a:cs typeface="Tahoma"/>
              </a:rPr>
              <a:t>хищных</a:t>
            </a:r>
            <a:r>
              <a:rPr dirty="0" sz="22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100">
                <a:solidFill>
                  <a:srgbClr val="FFFFFF"/>
                </a:solidFill>
                <a:latin typeface="Tahoma"/>
                <a:cs typeface="Tahoma"/>
              </a:rPr>
              <a:t>рыб.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4706620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-90"/>
              <a:t>Безопасность </a:t>
            </a:r>
            <a:r>
              <a:rPr dirty="0"/>
              <a:t>и</a:t>
            </a:r>
            <a:r>
              <a:rPr dirty="0" spc="-280"/>
              <a:t> </a:t>
            </a:r>
            <a:r>
              <a:rPr dirty="0" spc="-10"/>
              <a:t>гигиена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-145"/>
              <a:t>Инновации</a:t>
            </a:r>
            <a:r>
              <a:rPr dirty="0" spc="-204"/>
              <a:t> </a:t>
            </a:r>
            <a:r>
              <a:rPr dirty="0" spc="-310"/>
              <a:t>в </a:t>
            </a:r>
            <a:r>
              <a:rPr dirty="0" spc="-80"/>
              <a:t>аквариумистике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70" y="3240595"/>
            <a:ext cx="6334125" cy="27711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dirty="0" sz="2550" spc="195">
                <a:solidFill>
                  <a:srgbClr val="FFFFFF"/>
                </a:solidFill>
                <a:latin typeface="Tahoma"/>
                <a:cs typeface="Tahoma"/>
              </a:rPr>
              <a:t>Как</a:t>
            </a:r>
            <a:r>
              <a:rPr dirty="0" sz="25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-55" b="1">
                <a:solidFill>
                  <a:srgbClr val="FFFFFF"/>
                </a:solidFill>
                <a:latin typeface="Verdana"/>
                <a:cs typeface="Verdana"/>
              </a:rPr>
              <a:t>инновации</a:t>
            </a:r>
            <a:r>
              <a:rPr dirty="0" sz="2550" spc="-1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25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dirty="0" sz="25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00">
                <a:solidFill>
                  <a:srgbClr val="FFFFFF"/>
                </a:solidFill>
                <a:latin typeface="Tahoma"/>
                <a:cs typeface="Tahoma"/>
              </a:rPr>
              <a:t>области </a:t>
            </a:r>
            <a:r>
              <a:rPr dirty="0" sz="2550" spc="240">
                <a:solidFill>
                  <a:srgbClr val="FFFFFF"/>
                </a:solidFill>
                <a:latin typeface="Tahoma"/>
                <a:cs typeface="Tahoma"/>
              </a:rPr>
              <a:t>аквариумистики</a:t>
            </a:r>
            <a:r>
              <a:rPr dirty="0" sz="25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95">
                <a:solidFill>
                  <a:srgbClr val="FFFFFF"/>
                </a:solidFill>
                <a:latin typeface="Tahoma"/>
                <a:cs typeface="Tahoma"/>
              </a:rPr>
              <a:t>влияют</a:t>
            </a:r>
            <a:r>
              <a:rPr dirty="0" sz="25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20">
                <a:solidFill>
                  <a:srgbClr val="FFFFFF"/>
                </a:solidFill>
                <a:latin typeface="Tahoma"/>
                <a:cs typeface="Tahoma"/>
              </a:rPr>
              <a:t>на</a:t>
            </a:r>
            <a:r>
              <a:rPr dirty="0" sz="25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-10" b="1">
                <a:solidFill>
                  <a:srgbClr val="FFFFFF"/>
                </a:solidFill>
                <a:latin typeface="Verdana"/>
                <a:cs typeface="Verdana"/>
              </a:rPr>
              <a:t>питание </a:t>
            </a:r>
            <a:r>
              <a:rPr dirty="0" sz="2550" spc="-75" b="1">
                <a:solidFill>
                  <a:srgbClr val="FFFFFF"/>
                </a:solidFill>
                <a:latin typeface="Verdana"/>
                <a:cs typeface="Verdana"/>
              </a:rPr>
              <a:t>хищных</a:t>
            </a:r>
            <a:r>
              <a:rPr dirty="0" sz="2550" spc="-11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5" b="1">
                <a:solidFill>
                  <a:srgbClr val="FFFFFF"/>
                </a:solidFill>
                <a:latin typeface="Verdana"/>
                <a:cs typeface="Verdana"/>
              </a:rPr>
              <a:t>рыб</a:t>
            </a:r>
            <a:r>
              <a:rPr dirty="0" sz="2550" spc="-10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5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375">
                <a:solidFill>
                  <a:srgbClr val="FFFFFF"/>
                </a:solidFill>
                <a:latin typeface="Tahoma"/>
                <a:cs typeface="Tahoma"/>
              </a:rPr>
              <a:t>Мы</a:t>
            </a:r>
            <a:r>
              <a:rPr dirty="0" sz="25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60">
                <a:solidFill>
                  <a:srgbClr val="FFFFFF"/>
                </a:solidFill>
                <a:latin typeface="Tahoma"/>
                <a:cs typeface="Tahoma"/>
              </a:rPr>
              <a:t>рассмотрим </a:t>
            </a:r>
            <a:r>
              <a:rPr dirty="0" sz="2650" i="1">
                <a:solidFill>
                  <a:srgbClr val="FFFFFF"/>
                </a:solidFill>
                <a:latin typeface="Verdana"/>
                <a:cs typeface="Verdana"/>
              </a:rPr>
              <a:t>новейшие</a:t>
            </a:r>
            <a:r>
              <a:rPr dirty="0" sz="2650" spc="-10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40" i="1">
                <a:solidFill>
                  <a:srgbClr val="FFFFFF"/>
                </a:solidFill>
                <a:latin typeface="Verdana"/>
                <a:cs typeface="Verdana"/>
              </a:rPr>
              <a:t>технологии</a:t>
            </a:r>
            <a:r>
              <a:rPr dirty="0" sz="2650" spc="-9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8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dirty="0" sz="2550" spc="-55" b="1">
                <a:solidFill>
                  <a:srgbClr val="FFFFFF"/>
                </a:solidFill>
                <a:latin typeface="Verdana"/>
                <a:cs typeface="Verdana"/>
              </a:rPr>
              <a:t>инновационные</a:t>
            </a:r>
            <a:r>
              <a:rPr dirty="0" sz="2550" spc="-1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80" b="1">
                <a:solidFill>
                  <a:srgbClr val="FFFFFF"/>
                </a:solidFill>
                <a:latin typeface="Verdana"/>
                <a:cs typeface="Verdana"/>
              </a:rPr>
              <a:t>подходы</a:t>
            </a:r>
            <a:r>
              <a:rPr dirty="0" sz="2550" spc="-8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25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190">
                <a:solidFill>
                  <a:srgbClr val="FFFFFF"/>
                </a:solidFill>
                <a:latin typeface="Tahoma"/>
                <a:cs typeface="Tahoma"/>
              </a:rPr>
              <a:t>которые </a:t>
            </a:r>
            <a:r>
              <a:rPr dirty="0" sz="2550" spc="170">
                <a:solidFill>
                  <a:srgbClr val="FFFFFF"/>
                </a:solidFill>
                <a:latin typeface="Tahoma"/>
                <a:cs typeface="Tahoma"/>
              </a:rPr>
              <a:t>улучшают</a:t>
            </a:r>
            <a:r>
              <a:rPr dirty="0" sz="25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15">
                <a:solidFill>
                  <a:srgbClr val="FFFFFF"/>
                </a:solidFill>
                <a:latin typeface="Tahoma"/>
                <a:cs typeface="Tahoma"/>
              </a:rPr>
              <a:t>условия</a:t>
            </a:r>
            <a:r>
              <a:rPr dirty="0" sz="25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45">
                <a:solidFill>
                  <a:srgbClr val="FFFFFF"/>
                </a:solidFill>
                <a:latin typeface="Tahoma"/>
                <a:cs typeface="Tahoma"/>
              </a:rPr>
              <a:t>содержания</a:t>
            </a:r>
            <a:r>
              <a:rPr dirty="0" sz="25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8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dirty="0" sz="2550" spc="229">
                <a:solidFill>
                  <a:srgbClr val="FFFFFF"/>
                </a:solidFill>
                <a:latin typeface="Tahoma"/>
                <a:cs typeface="Tahoma"/>
              </a:rPr>
              <a:t>питание</a:t>
            </a:r>
            <a:r>
              <a:rPr dirty="0" sz="255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25">
                <a:solidFill>
                  <a:srgbClr val="FFFFFF"/>
                </a:solidFill>
                <a:latin typeface="Tahoma"/>
                <a:cs typeface="Tahoma"/>
              </a:rPr>
              <a:t>хищных</a:t>
            </a:r>
            <a:r>
              <a:rPr dirty="0" sz="25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90">
                <a:solidFill>
                  <a:srgbClr val="FFFFFF"/>
                </a:solidFill>
                <a:latin typeface="Tahoma"/>
                <a:cs typeface="Tahoma"/>
              </a:rPr>
              <a:t>рыб</a:t>
            </a:r>
            <a:r>
              <a:rPr dirty="0" sz="25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225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dirty="0" sz="255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-10" b="1">
                <a:solidFill>
                  <a:srgbClr val="FFFFFF"/>
                </a:solidFill>
                <a:latin typeface="Verdana"/>
                <a:cs typeface="Verdana"/>
              </a:rPr>
              <a:t>неволе</a:t>
            </a:r>
            <a:r>
              <a:rPr dirty="0" sz="2550" spc="-1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2024-05-25T21:11:39Z</dcterms:created>
  <dcterms:modified xsi:type="dcterms:W3CDTF">2024-05-25T21:11:39Z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2024-05-25T00:00:00Z</vt:filetime>
  </property>
  <property fmtid="{D5CDD505-2E9C-101B-9397-08002B2CF9AE}" pid="5" name="Producer">
    <vt:lpwstr>GPL Ghostscript 10.02.0</vt:lpwstr>
  </property>
</Properties>
</file>